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5" r:id="rId6"/>
    <p:sldId id="276" r:id="rId7"/>
    <p:sldId id="277" r:id="rId8"/>
    <p:sldId id="278" r:id="rId9"/>
    <p:sldId id="279" r:id="rId10"/>
    <p:sldId id="28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Sérialisation et Dé-sérialisation d’objets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Remarques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La sérialisation binaire concerne les membres privés et publics, alors que la sérialisation XML ne concerne que les champs et propriétés (en lecture/écriture) publics.</a:t>
            </a:r>
          </a:p>
          <a:p>
            <a:r>
              <a:rPr lang="fr-FR" sz="2400" dirty="0" smtClean="0"/>
              <a:t>La sérialisation XML nécessite que la classe dispose d’un constructeur par défaut.</a:t>
            </a:r>
          </a:p>
          <a:p>
            <a:r>
              <a:rPr lang="fr-FR" sz="2400" dirty="0" smtClean="0"/>
              <a:t>Pour exclure un membre de la sérialisation XML, le marquer </a:t>
            </a:r>
            <a:r>
              <a:rPr lang="fr-FR" sz="2400" dirty="0"/>
              <a:t>avec l’attribut [</a:t>
            </a:r>
            <a:r>
              <a:rPr lang="fr-FR" sz="2400" dirty="0" err="1"/>
              <a:t>XmlIgnore</a:t>
            </a:r>
            <a:r>
              <a:rPr lang="fr-FR" sz="2400" dirty="0" smtClean="0"/>
              <a:t>].</a:t>
            </a:r>
          </a:p>
          <a:p>
            <a:r>
              <a:rPr lang="fr-FR" sz="2400" dirty="0" smtClean="0"/>
              <a:t>Pour spécifier qu’un champs public sera sérialisé comme un attribut XML, </a:t>
            </a:r>
            <a:r>
              <a:rPr lang="fr-FR" sz="2400" dirty="0"/>
              <a:t>spécifier </a:t>
            </a:r>
            <a:r>
              <a:rPr lang="fr-FR" sz="2400" dirty="0" smtClean="0"/>
              <a:t>l’attribut [</a:t>
            </a:r>
            <a:r>
              <a:rPr lang="fr-FR" sz="2400" dirty="0" err="1"/>
              <a:t>XmlAttributeAttribute</a:t>
            </a:r>
            <a:r>
              <a:rPr lang="fr-FR" sz="2400" dirty="0"/>
              <a:t>] </a:t>
            </a:r>
            <a:r>
              <a:rPr lang="fr-FR" sz="2400" dirty="0" smtClean="0"/>
              <a:t>devant le champ.</a:t>
            </a:r>
          </a:p>
        </p:txBody>
      </p:sp>
    </p:spTree>
    <p:extLst>
      <p:ext uri="{BB962C8B-B14F-4D97-AF65-F5344CB8AC3E}">
        <p14:creationId xmlns:p14="http://schemas.microsoft.com/office/powerpoint/2010/main" val="23725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Sérialisation: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sérialisation est un mécanisme offert par C# et qui permet de convertir l’état d’un objet en un format pouvant être sauvegarder ou transporter.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Dé-sérialisation: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dé-sérialisation est le mécanisme inverse de la sérialisation: elle permet de convertir des donnés stockées en un format donné en un objet.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59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Sérialisation: quelques formats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Format binaire: format performant, mais nécessite une même plateforme lors de sérialisation et dé-sérialisation.</a:t>
            </a:r>
          </a:p>
          <a:p>
            <a:r>
              <a:rPr lang="fr-FR" dirty="0" smtClean="0"/>
              <a:t>Format XML: basé sur le langage XML. Moins performant mais permet l’échange d’états d’objets entre plateformes hétérogènes.</a:t>
            </a:r>
          </a:p>
          <a:p>
            <a:r>
              <a:rPr lang="fr-FR" dirty="0" smtClean="0"/>
              <a:t>Autres formats: JSON, Personnalisé, …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44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Sérialisation binaire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System.Runtime.Serialization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sz="22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System.Runtime.Serialization.Formatters.Binary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2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System.IO;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</a:p>
          <a:p>
            <a:pPr marL="0" indent="0">
              <a:buNone/>
            </a:pPr>
            <a:r>
              <a:rPr lang="fr-FR" sz="2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IFormatter</a:t>
            </a: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formaBin</a:t>
            </a: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sz="2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BinaryFormatter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FileStream</a:t>
            </a:r>
            <a:r>
              <a:rPr lang="en-US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</a:t>
            </a:r>
            <a:r>
              <a:rPr lang="en-US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2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</a:t>
            </a:r>
            <a:r>
              <a:rPr lang="en-US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.Create</a:t>
            </a:r>
            <a:r>
              <a:rPr lang="en-US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26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@"F:\données.bin"</a:t>
            </a:r>
            <a:r>
              <a:rPr lang="en-US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formaBin.Serialize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lobjet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fluxBin.Close</a:t>
            </a:r>
            <a:r>
              <a:rPr lang="fr-FR" sz="2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94269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Dé-sérialisation binaire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System.Runtime.Serialization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sz="20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0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System.Runtime.Serialization.Formatters.Binary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System.IO;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IFormatter</a:t>
            </a:r>
            <a:r>
              <a:rPr lang="fr-FR" sz="19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9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formatter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sz="19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9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BinaryFormatter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9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FileStream</a:t>
            </a:r>
            <a:r>
              <a:rPr lang="en-US" sz="19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</a:t>
            </a:r>
            <a:r>
              <a:rPr lang="en-US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9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</a:t>
            </a:r>
            <a:r>
              <a:rPr lang="en-US" sz="19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.OpenRead</a:t>
            </a:r>
            <a:r>
              <a:rPr lang="en-US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9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@"F:\personne.bin"</a:t>
            </a:r>
            <a:r>
              <a:rPr lang="en-US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9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19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formatter.Deserialize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9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</a:t>
            </a:r>
            <a:r>
              <a:rPr lang="fr-FR" sz="19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as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9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fluxBin.Close</a:t>
            </a:r>
            <a:r>
              <a:rPr lang="fr-FR" sz="19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36856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Sérialisation XML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System.Xml.Serialization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System.IO;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XmlSerializer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xmlformatter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XmlSerializer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typeof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FileStream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.Create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@"F:\donnée.xml"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xmlformatter.Serialize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p);</a:t>
            </a:r>
          </a:p>
          <a:p>
            <a:pPr marL="0" indent="0">
              <a:buNone/>
            </a:pPr>
            <a:r>
              <a:rPr lang="fr-FR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xmlfs.Close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58259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Dé-sérialisation XML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System.Xml.Serialization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sz="2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System.IO;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XmlSerializer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xmlformatter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fr-FR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XmlSerializer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typeof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FileStream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File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.OpenRead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@"F</a:t>
            </a:r>
            <a:r>
              <a:rPr lang="en-US" sz="16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:\données.xml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xmlformatter.Deserialize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</a:t>
            </a:r>
            <a:r>
              <a:rPr lang="fr-FR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as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xmlfs.Close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34124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Remarques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Pour sérialiser un objet en binaire, il faut marquer la classe avec l’attribut [</a:t>
            </a:r>
            <a:r>
              <a:rPr lang="fr-FR" sz="2400" dirty="0" err="1" smtClean="0"/>
              <a:t>Serializable</a:t>
            </a:r>
            <a:r>
              <a:rPr lang="fr-FR" sz="2400" dirty="0" smtClean="0"/>
              <a:t>].</a:t>
            </a:r>
          </a:p>
          <a:p>
            <a:r>
              <a:rPr lang="fr-FR" sz="2400" dirty="0" smtClean="0"/>
              <a:t>Pour exclure un membre de la sérialisation binaire, le marquer </a:t>
            </a:r>
            <a:r>
              <a:rPr lang="fr-FR" sz="2400" dirty="0"/>
              <a:t>avec </a:t>
            </a:r>
            <a:r>
              <a:rPr lang="fr-FR" sz="2400" dirty="0" smtClean="0"/>
              <a:t>l’attribut [</a:t>
            </a:r>
            <a:r>
              <a:rPr lang="fr-FR" sz="2400" dirty="0" err="1" smtClean="0"/>
              <a:t>NonSerialized</a:t>
            </a:r>
            <a:r>
              <a:rPr lang="fr-FR" sz="2400" dirty="0"/>
              <a:t>].</a:t>
            </a:r>
            <a:endParaRPr lang="fr-FR" sz="2400" dirty="0" smtClean="0"/>
          </a:p>
          <a:p>
            <a:r>
              <a:rPr lang="fr-FR" sz="2400" dirty="0" smtClean="0"/>
              <a:t>La sérialisation binaire est plus performant  que la sérialisation XML mais n’offre pas de compatibilité entre plateforme hétérogène (.NET et JAVA ou PHP5 ….)</a:t>
            </a:r>
          </a:p>
        </p:txBody>
      </p:sp>
    </p:spTree>
    <p:extLst>
      <p:ext uri="{BB962C8B-B14F-4D97-AF65-F5344CB8AC3E}">
        <p14:creationId xmlns:p14="http://schemas.microsoft.com/office/powerpoint/2010/main" val="45593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2174</TotalTime>
  <Words>390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Office Theme</vt:lpstr>
      <vt:lpstr>Sérialisation et Dé-sérialisation d’objets</vt:lpstr>
      <vt:lpstr>Sérialisation: définition</vt:lpstr>
      <vt:lpstr>Dé-sérialisation: définition</vt:lpstr>
      <vt:lpstr>Sérialisation: quelques formats</vt:lpstr>
      <vt:lpstr>Sérialisation binaire</vt:lpstr>
      <vt:lpstr>Dé-sérialisation binaire</vt:lpstr>
      <vt:lpstr>Sérialisation XML</vt:lpstr>
      <vt:lpstr>Dé-sérialisation XML</vt:lpstr>
      <vt:lpstr>Remarques</vt:lpstr>
      <vt:lpstr>Remarques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155</cp:revision>
  <dcterms:created xsi:type="dcterms:W3CDTF">2014-03-07T09:41:25Z</dcterms:created>
  <dcterms:modified xsi:type="dcterms:W3CDTF">2015-09-26T00:50:45Z</dcterms:modified>
</cp:coreProperties>
</file>